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media/image5.gif>
</file>

<file path=ppt/media/image6.jpe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510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88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761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8507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10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63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268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3154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306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1257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6580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FEFEE-31E2-4AA1-8CE1-C67B9CDC0683}" type="datetimeFigureOut">
              <a:rPr lang="en-AU" smtClean="0"/>
              <a:t>30/05/2020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C111E-7F6B-4C39-A11D-0E33BF5960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1098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blnL6z3teU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Refractive Index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41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78121" y="666234"/>
            <a:ext cx="84545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should be able to:</a:t>
            </a:r>
            <a:endParaRPr lang="en-AU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4500" y="2092236"/>
            <a:ext cx="110363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0AE6A"/>
                </a:solidFill>
                <a:effectLst/>
                <a:latin typeface="Arial" panose="020B0604020202020204" pitchFamily="34" charset="0"/>
              </a:rPr>
              <a:t>Define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term </a:t>
            </a:r>
            <a:r>
              <a:rPr lang="en-AU" sz="2800" b="1" i="0" dirty="0" smtClean="0">
                <a:solidFill>
                  <a:srgbClr val="8B0040"/>
                </a:solidFill>
                <a:effectLst/>
                <a:latin typeface="Arial" panose="020B0604020202020204" pitchFamily="34" charset="0"/>
              </a:rPr>
              <a:t>refractive index.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066CC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a light ray will </a:t>
            </a:r>
            <a:r>
              <a:rPr lang="en-AU" sz="2800" b="1" i="0" dirty="0" smtClean="0">
                <a:solidFill>
                  <a:srgbClr val="00868B"/>
                </a:solidFill>
                <a:effectLst/>
                <a:latin typeface="Arial" panose="020B0604020202020204" pitchFamily="34" charset="0"/>
              </a:rPr>
              <a:t>bend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it passes between substances that have </a:t>
            </a:r>
            <a:r>
              <a:rPr lang="en-AU" sz="2800" b="1" i="0" dirty="0" smtClean="0">
                <a:solidFill>
                  <a:srgbClr val="8B0040"/>
                </a:solidFill>
                <a:effectLst/>
                <a:latin typeface="Arial" panose="020B0604020202020204" pitchFamily="34" charset="0"/>
              </a:rPr>
              <a:t>different refractive indices.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1527547350.6556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65500" y="4034630"/>
            <a:ext cx="4838700" cy="272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69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6800" y="966738"/>
            <a:ext cx="10287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vacuum has a </a:t>
            </a:r>
            <a:r>
              <a:rPr lang="en-AU" sz="2400" b="1" i="0" dirty="0" smtClean="0">
                <a:solidFill>
                  <a:srgbClr val="8B0040"/>
                </a:solidFill>
                <a:effectLst/>
                <a:latin typeface="Arial" panose="020B0604020202020204" pitchFamily="34" charset="0"/>
              </a:rPr>
              <a:t>refractive index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1.00.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the </a:t>
            </a:r>
            <a:r>
              <a:rPr lang="en-AU" sz="2400" b="1" i="0" dirty="0" smtClean="0">
                <a:solidFill>
                  <a:srgbClr val="8B0040"/>
                </a:solidFill>
                <a:effectLst/>
                <a:latin typeface="Arial" panose="020B0604020202020204" pitchFamily="34" charset="0"/>
              </a:rPr>
              <a:t>lowest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possible refractive index.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900C3F"/>
                </a:solidFill>
                <a:effectLst/>
                <a:latin typeface="Arial" panose="020B0604020202020204" pitchFamily="34" charset="0"/>
              </a:rPr>
              <a:t>vacuum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the easiest medium to travel through because it contains the least particles of any medium. In fact, it contains </a:t>
            </a:r>
            <a:r>
              <a:rPr lang="en-AU" sz="2400" b="1" i="0" dirty="0" smtClean="0">
                <a:solidFill>
                  <a:srgbClr val="732DA4"/>
                </a:solidFill>
                <a:effectLst/>
                <a:latin typeface="Arial" panose="020B0604020202020204" pitchFamily="34" charset="0"/>
              </a:rPr>
              <a:t>no particles,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meaning that light travels through it unhindered.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19659.244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75125" y="4068210"/>
            <a:ext cx="4070350" cy="261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995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0700" y="213836"/>
            <a:ext cx="10909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table below shows the refractive indices of some </a:t>
            </a:r>
            <a:r>
              <a:rPr lang="en-AU" sz="2400" b="1" i="0" dirty="0" smtClean="0">
                <a:solidFill>
                  <a:srgbClr val="732DA4"/>
                </a:solidFill>
                <a:effectLst/>
                <a:latin typeface="Arial" panose="020B0604020202020204" pitchFamily="34" charset="0"/>
              </a:rPr>
              <a:t>common media.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8B0500"/>
                </a:solidFill>
                <a:effectLst/>
                <a:latin typeface="Arial" panose="020B0604020202020204" pitchFamily="34" charset="0"/>
              </a:rPr>
              <a:t>higher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 refractive index is, the </a:t>
            </a:r>
            <a:r>
              <a:rPr lang="en-AU" sz="2400" b="1" i="0" dirty="0" smtClean="0">
                <a:solidFill>
                  <a:srgbClr val="8B0500"/>
                </a:solidFill>
                <a:effectLst/>
                <a:latin typeface="Arial" panose="020B0604020202020204" pitchFamily="34" charset="0"/>
              </a:rPr>
              <a:t>more light refracts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it enters the substance.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1948596"/>
            <a:ext cx="3238500" cy="2752725"/>
          </a:xfrm>
          <a:prstGeom prst="rect">
            <a:avLst/>
          </a:prstGeom>
        </p:spPr>
      </p:pic>
      <p:pic>
        <p:nvPicPr>
          <p:cNvPr id="1026" name="Picture 2" descr="https://www.educationperfect.com/media/content/Science/1528166901.758951f/1528166900374-4000978063034130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599" y="2150814"/>
            <a:ext cx="5051516" cy="284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082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4500" y="865138"/>
            <a:ext cx="10820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may have noticed that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air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a </a:t>
            </a:r>
            <a:r>
              <a:rPr lang="en-AU" sz="2400" b="1" i="0" dirty="0" smtClean="0">
                <a:solidFill>
                  <a:srgbClr val="900C3F"/>
                </a:solidFill>
                <a:effectLst/>
                <a:latin typeface="Arial" panose="020B0604020202020204" pitchFamily="34" charset="0"/>
              </a:rPr>
              <a:t>vacuum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both have a refractive index of 1.00.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isn't quite right.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Air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actually has a refractive index of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KaTeX_Main"/>
              </a:rPr>
              <a:t>1.0003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but it is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rounded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two decimal places.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light travels </a:t>
            </a:r>
            <a:r>
              <a:rPr lang="en-AU" sz="2400" b="1" i="0" dirty="0" smtClean="0">
                <a:solidFill>
                  <a:srgbClr val="924FE3"/>
                </a:solidFill>
                <a:effectLst/>
                <a:latin typeface="Arial" panose="020B0604020202020204" pitchFamily="34" charset="0"/>
              </a:rPr>
              <a:t>slightly slower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air than in a vacuum.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Geography/1524690930.991521f/1524690930551-7987127751302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775" y="3846512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00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nL6z3teUE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1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9700" y="418237"/>
            <a:ext cx="116332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Light travels </a:t>
            </a:r>
            <a:r>
              <a:rPr lang="en-AU" sz="2400" b="1" i="0" dirty="0" smtClean="0">
                <a:solidFill>
                  <a:srgbClr val="92485E"/>
                </a:solidFill>
                <a:effectLst/>
                <a:latin typeface="Arial" panose="020B0604020202020204" pitchFamily="34" charset="0"/>
              </a:rPr>
              <a:t>slower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media with higher refractive indices.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the light ray bends </a:t>
            </a:r>
            <a:r>
              <a:rPr lang="en-AU" sz="2400" b="1" i="0" dirty="0" smtClean="0">
                <a:solidFill>
                  <a:srgbClr val="7FA7E3"/>
                </a:solidFill>
                <a:effectLst/>
                <a:latin typeface="Arial" panose="020B0604020202020204" pitchFamily="34" charset="0"/>
              </a:rPr>
              <a:t>towards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normal when it travels into a medium with a </a:t>
            </a:r>
            <a:r>
              <a:rPr lang="en-AU" sz="2400" b="1" i="0" dirty="0" smtClean="0">
                <a:solidFill>
                  <a:srgbClr val="8B0040"/>
                </a:solidFill>
                <a:effectLst/>
                <a:latin typeface="Arial" panose="020B0604020202020204" pitchFamily="34" charset="0"/>
              </a:rPr>
              <a:t>higher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refractive index, and vice versa.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452631707.740051g/1452631708596-3777774756996931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158" y="2616201"/>
            <a:ext cx="7658283" cy="317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225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3775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Office PowerPoint</Application>
  <PresentationFormat>Widescreen</PresentationFormat>
  <Paragraphs>20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KaTeX_Main</vt:lpstr>
      <vt:lpstr>Office Theme</vt:lpstr>
      <vt:lpstr>Refractive Index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Refractive Index</dc:title>
  <dc:creator>Joseph D'cruz</dc:creator>
  <cp:lastModifiedBy>Joseph D'cruz</cp:lastModifiedBy>
  <cp:revision>1</cp:revision>
  <dcterms:created xsi:type="dcterms:W3CDTF">2020-05-30T04:11:48Z</dcterms:created>
  <dcterms:modified xsi:type="dcterms:W3CDTF">2020-05-30T04:11:58Z</dcterms:modified>
</cp:coreProperties>
</file>

<file path=docProps/thumbnail.jpeg>
</file>